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80" r:id="rId6"/>
    <p:sldId id="287" r:id="rId7"/>
    <p:sldId id="275" r:id="rId8"/>
    <p:sldId id="276" r:id="rId9"/>
    <p:sldId id="291" r:id="rId10"/>
    <p:sldId id="288" r:id="rId11"/>
    <p:sldId id="284" r:id="rId12"/>
    <p:sldId id="285" r:id="rId13"/>
    <p:sldId id="274" r:id="rId14"/>
    <p:sldId id="281" r:id="rId15"/>
    <p:sldId id="282" r:id="rId16"/>
    <p:sldId id="269" r:id="rId17"/>
    <p:sldId id="271" r:id="rId18"/>
    <p:sldId id="261" r:id="rId19"/>
    <p:sldId id="290" r:id="rId20"/>
    <p:sldId id="283" r:id="rId21"/>
    <p:sldId id="262" r:id="rId22"/>
    <p:sldId id="263" r:id="rId23"/>
    <p:sldId id="270" r:id="rId24"/>
    <p:sldId id="289" r:id="rId25"/>
    <p:sldId id="268" r:id="rId26"/>
    <p:sldId id="266" r:id="rId27"/>
    <p:sldId id="267" r:id="rId28"/>
    <p:sldId id="258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09"/>
    <a:srgbClr val="FFFFFF"/>
    <a:srgbClr val="000000"/>
    <a:srgbClr val="E63700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378" dt="2022-08-05T14:08:29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5T14:08:34.458" v="2780" actId="14100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addAnim delAnim modAnim">
        <pc:chgData name="Scott Oswald" userId="dc556f76c70b138e" providerId="LiveId" clId="{D4641937-16B1-4FA1-BE9B-F8929768D315}" dt="2022-08-03T22:42:53.585" v="221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del mod">
          <ac:chgData name="Scott Oswald" userId="dc556f76c70b138e" providerId="LiveId" clId="{D4641937-16B1-4FA1-BE9B-F8929768D315}" dt="2022-08-03T22:38:01.981" v="2156" actId="478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del mod">
          <ac:chgData name="Scott Oswald" userId="dc556f76c70b138e" providerId="LiveId" clId="{D4641937-16B1-4FA1-BE9B-F8929768D315}" dt="2022-08-03T22:37:57.669" v="2155" actId="478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del mod">
          <ac:chgData name="Scott Oswald" userId="dc556f76c70b138e" providerId="LiveId" clId="{D4641937-16B1-4FA1-BE9B-F8929768D315}" dt="2022-08-03T22:38:03.385" v="2157" actId="478"/>
          <ac:spMkLst>
            <pc:docMk/>
            <pc:sldMk cId="2834327498" sldId="259"/>
            <ac:spMk id="16" creationId="{8BD0124A-BF5F-8AA9-0255-3202740AA982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18" creationId="{D09F6824-A7ED-540F-AE0F-746BF441911C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0" creationId="{579B0D0B-6765-6FC2-B05B-53CC37D54389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1" creationId="{E45E44D2-C1F8-31E7-FF8A-93D82515275C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2" creationId="{75BBEC19-574E-C021-9BE4-A5DD180DEDFE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4" creationId="{9B98B1AF-27D3-A7C1-33E3-E6D3A4ED6170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5" creationId="{A2426DC6-08DC-70E8-0773-C0D0810BC2AD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6" creationId="{2D8B32C5-F1D5-150F-A143-F88B43935B2A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7" creationId="{7F4F64B3-B713-5AC9-53BA-C05921ABFB65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29" creationId="{42497EB8-4A27-3DDA-D35D-128E42C3F3E1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1" creationId="{AE873086-261C-9CF0-E4A2-5F86DA03249C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2" creationId="{53A353ED-468B-F97B-AD36-A73A1F02E229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3" creationId="{5ACF846F-66AF-669F-E719-816CAB64F8BE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4" creationId="{4B5D4E2B-FD9E-8C23-4FB4-4913A46F8E63}"/>
          </ac:spMkLst>
        </pc:spChg>
        <pc:grpChg chg="add mod">
          <ac:chgData name="Scott Oswald" userId="dc556f76c70b138e" providerId="LiveId" clId="{D4641937-16B1-4FA1-BE9B-F8929768D315}" dt="2022-08-03T22:42:49.408" v="2209" actId="164"/>
          <ac:grpSpMkLst>
            <pc:docMk/>
            <pc:sldMk cId="2834327498" sldId="259"/>
            <ac:grpSpMk id="7" creationId="{921FD23B-9956-3B1C-E30A-58FC35721596}"/>
          </ac:grpSpMkLst>
        </pc:grpChg>
        <pc:grpChg chg="add del mod">
          <ac:chgData name="Scott Oswald" userId="dc556f76c70b138e" providerId="LiveId" clId="{D4641937-16B1-4FA1-BE9B-F8929768D315}" dt="2022-08-03T22:42:41.155" v="2207"/>
          <ac:grpSpMkLst>
            <pc:docMk/>
            <pc:sldMk cId="2834327498" sldId="259"/>
            <ac:grpSpMk id="28" creationId="{A5FD2721-A03F-B695-9AF2-DAA12678CD6E}"/>
          </ac:grpSpMkLst>
        </pc:gr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3" creationId="{E7981F6C-2B54-67AD-AACB-2DB6D25F4FA2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5" creationId="{7B32AC60-3F48-14F7-7490-9536D2E222E8}"/>
          </ac:picMkLst>
        </pc:picChg>
        <pc:picChg chg="add del mod modCrop">
          <ac:chgData name="Scott Oswald" userId="dc556f76c70b138e" providerId="LiveId" clId="{D4641937-16B1-4FA1-BE9B-F8929768D315}" dt="2022-08-03T22:37:56.233" v="2153" actId="478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  <pc:picChg chg="add del mod">
          <ac:chgData name="Scott Oswald" userId="dc556f76c70b138e" providerId="LiveId" clId="{D4641937-16B1-4FA1-BE9B-F8929768D315}" dt="2022-08-03T22:36:46.274" v="2138"/>
          <ac:picMkLst>
            <pc:docMk/>
            <pc:sldMk cId="2834327498" sldId="259"/>
            <ac:picMk id="19" creationId="{B527DFB6-5197-79C6-6874-8D9CC1AC578F}"/>
          </ac:picMkLst>
        </pc:picChg>
        <pc:picChg chg="add mod">
          <ac:chgData name="Scott Oswald" userId="dc556f76c70b138e" providerId="LiveId" clId="{D4641937-16B1-4FA1-BE9B-F8929768D315}" dt="2022-08-03T22:42:49.408" v="2209" actId="164"/>
          <ac:picMkLst>
            <pc:docMk/>
            <pc:sldMk cId="2834327498" sldId="259"/>
            <ac:picMk id="23" creationId="{3B346529-6CE3-462A-B73E-7FE336A4098F}"/>
          </ac:picMkLst>
        </pc:picChg>
        <pc:picChg chg="mod">
          <ac:chgData name="Scott Oswald" userId="dc556f76c70b138e" providerId="LiveId" clId="{D4641937-16B1-4FA1-BE9B-F8929768D315}" dt="2022-08-03T22:42:37.137" v="2204"/>
          <ac:picMkLst>
            <pc:docMk/>
            <pc:sldMk cId="2834327498" sldId="259"/>
            <ac:picMk id="30" creationId="{2DC23F6E-0E1F-0FED-2876-0563BD4258B2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5T13:55:45.600" v="2595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4:07:02.438" v="2760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spChg chg="add mod">
          <ac:chgData name="Scott Oswald" userId="dc556f76c70b138e" providerId="LiveId" clId="{D4641937-16B1-4FA1-BE9B-F8929768D315}" dt="2022-08-03T22:44:23.897" v="2230" actId="1076"/>
          <ac:spMkLst>
            <pc:docMk/>
            <pc:sldMk cId="548282378" sldId="262"/>
            <ac:spMk id="6" creationId="{8870950B-3A0C-4931-6D88-018F89E64043}"/>
          </ac:spMkLst>
        </pc:spChg>
        <pc:spChg chg="add mod">
          <ac:chgData name="Scott Oswald" userId="dc556f76c70b138e" providerId="LiveId" clId="{D4641937-16B1-4FA1-BE9B-F8929768D315}" dt="2022-08-03T22:47:29.236" v="2342" actId="6549"/>
          <ac:spMkLst>
            <pc:docMk/>
            <pc:sldMk cId="548282378" sldId="262"/>
            <ac:spMk id="12" creationId="{3711DA4A-95F4-274F-E150-865C576A8791}"/>
          </ac:spMkLst>
        </pc:spChg>
        <pc:picChg chg="add mod modCrop">
          <ac:chgData name="Scott Oswald" userId="dc556f76c70b138e" providerId="LiveId" clId="{D4641937-16B1-4FA1-BE9B-F8929768D315}" dt="2022-08-03T22:44:02.510" v="2213" actId="732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  <pc:cxnChg chg="add mod">
          <ac:chgData name="Scott Oswald" userId="dc556f76c70b138e" providerId="LiveId" clId="{D4641937-16B1-4FA1-BE9B-F8929768D315}" dt="2022-08-03T22:45:15.893" v="2240" actId="1076"/>
          <ac:cxnSpMkLst>
            <pc:docMk/>
            <pc:sldMk cId="548282378" sldId="262"/>
            <ac:cxnSpMk id="7" creationId="{E945E334-B980-D9DE-D9D2-97B3C1347BD1}"/>
          </ac:cxnSpMkLst>
        </pc:cxnChg>
        <pc:cxnChg chg="add mod">
          <ac:chgData name="Scott Oswald" userId="dc556f76c70b138e" providerId="LiveId" clId="{D4641937-16B1-4FA1-BE9B-F8929768D315}" dt="2022-08-03T22:45:08.377" v="2238" actId="14100"/>
          <ac:cxnSpMkLst>
            <pc:docMk/>
            <pc:sldMk cId="548282378" sldId="262"/>
            <ac:cxnSpMk id="9" creationId="{0191A7AD-032D-6996-6DD7-B3D819E25785}"/>
          </ac:cxnSpMkLst>
        </pc:cxnChg>
      </pc:sldChg>
      <pc:sldChg chg="addSp modSp new mod ord modAnim">
        <pc:chgData name="Scott Oswald" userId="dc556f76c70b138e" providerId="LiveId" clId="{D4641937-16B1-4FA1-BE9B-F8929768D315}" dt="2022-08-05T14:07:02.438" v="2760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8-03T22:46:55.642" v="2316" actId="1076"/>
          <ac:spMkLst>
            <pc:docMk/>
            <pc:sldMk cId="1271676220" sldId="263"/>
            <ac:spMk id="5" creationId="{091F46A9-0979-3563-6605-A0B74190B199}"/>
          </ac:spMkLst>
        </pc:spChg>
        <pc:spChg chg="add mod">
          <ac:chgData name="Scott Oswald" userId="dc556f76c70b138e" providerId="LiveId" clId="{D4641937-16B1-4FA1-BE9B-F8929768D315}" dt="2022-08-03T22:47:02.289" v="2318" actId="1076"/>
          <ac:spMkLst>
            <pc:docMk/>
            <pc:sldMk cId="1271676220" sldId="263"/>
            <ac:spMk id="6" creationId="{9A8E843B-7658-C2F9-A6DA-7F3593D66D08}"/>
          </ac:spMkLst>
        </pc:spChg>
        <pc:spChg chg="add mod">
          <ac:chgData name="Scott Oswald" userId="dc556f76c70b138e" providerId="LiveId" clId="{D4641937-16B1-4FA1-BE9B-F8929768D315}" dt="2022-08-03T22:59:24.642" v="2378" actId="1076"/>
          <ac:spMkLst>
            <pc:docMk/>
            <pc:sldMk cId="1271676220" sldId="263"/>
            <ac:spMk id="7" creationId="{6CC72DFD-3BAC-642F-A02E-629C580D0283}"/>
          </ac:spMkLst>
        </pc:spChg>
        <pc:picChg chg="add mod modCrop">
          <ac:chgData name="Scott Oswald" userId="dc556f76c70b138e" providerId="LiveId" clId="{D4641937-16B1-4FA1-BE9B-F8929768D315}" dt="2022-08-03T22:46:42.415" v="2313" actId="732"/>
          <ac:picMkLst>
            <pc:docMk/>
            <pc:sldMk cId="1271676220" sldId="263"/>
            <ac:picMk id="4" creationId="{EC8D52ED-B6AC-2B1F-6226-2B87923C0FBB}"/>
          </ac:picMkLst>
        </pc:picChg>
        <pc:cxnChg chg="add mod">
          <ac:chgData name="Scott Oswald" userId="dc556f76c70b138e" providerId="LiveId" clId="{D4641937-16B1-4FA1-BE9B-F8929768D315}" dt="2022-08-03T22:59:52.681" v="2385" actId="14100"/>
          <ac:cxnSpMkLst>
            <pc:docMk/>
            <pc:sldMk cId="1271676220" sldId="263"/>
            <ac:cxnSpMk id="8" creationId="{E0707083-3FB9-F913-2660-7E8C3B5B5F1D}"/>
          </ac:cxnSpMkLst>
        </pc:cxnChg>
        <pc:cxnChg chg="add mod">
          <ac:chgData name="Scott Oswald" userId="dc556f76c70b138e" providerId="LiveId" clId="{D4641937-16B1-4FA1-BE9B-F8929768D315}" dt="2022-08-03T22:59:36.075" v="2382" actId="14100"/>
          <ac:cxnSpMkLst>
            <pc:docMk/>
            <pc:sldMk cId="1271676220" sldId="263"/>
            <ac:cxnSpMk id="9" creationId="{02B5D559-FB61-15AC-AB31-DC16DAA54093}"/>
          </ac:cxnSpMkLst>
        </pc:cxnChg>
      </pc:sldChg>
      <pc:sldChg chg="addSp delSp modSp new del mod ord delAnim modAnim">
        <pc:chgData name="Scott Oswald" userId="dc556f76c70b138e" providerId="LiveId" clId="{D4641937-16B1-4FA1-BE9B-F8929768D315}" dt="2022-08-03T22:40:37.877" v="2182" actId="47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8-03T22:36:34.264" v="2133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6:17.084" v="2049"/>
        <pc:sldMkLst>
          <pc:docMk/>
          <pc:sldMk cId="3480515077" sldId="269"/>
        </pc:sldMkLst>
        <pc:spChg chg="add mod">
          <ac:chgData name="Scott Oswald" userId="dc556f76c70b138e" providerId="LiveId" clId="{D4641937-16B1-4FA1-BE9B-F8929768D315}" dt="2022-08-03T14:46:14.855" v="2048" actId="1076"/>
          <ac:spMkLst>
            <pc:docMk/>
            <pc:sldMk cId="3480515077" sldId="269"/>
            <ac:spMk id="3" creationId="{BC46DFD6-1C99-DC7F-A827-D7C429E83AC8}"/>
          </ac:spMkLst>
        </pc:spChg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31:37.087" v="1904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 modAnim">
        <pc:chgData name="Scott Oswald" userId="dc556f76c70b138e" providerId="LiveId" clId="{D4641937-16B1-4FA1-BE9B-F8929768D315}" dt="2022-08-03T14:47:46.738" v="2128" actId="20577"/>
        <pc:sldMkLst>
          <pc:docMk/>
          <pc:sldMk cId="2751372415" sldId="271"/>
        </pc:sldMkLst>
        <pc:spChg chg="mod">
          <ac:chgData name="Scott Oswald" userId="dc556f76c70b138e" providerId="LiveId" clId="{D4641937-16B1-4FA1-BE9B-F8929768D315}" dt="2022-08-03T14:30:37.542" v="1856" actId="20577"/>
          <ac:spMkLst>
            <pc:docMk/>
            <pc:sldMk cId="2751372415" sldId="271"/>
            <ac:spMk id="2" creationId="{64EAA095-AFBB-4C88-C186-6789E5EAEF07}"/>
          </ac:spMkLst>
        </pc:spChg>
        <pc:spChg chg="add del mod">
          <ac:chgData name="Scott Oswald" userId="dc556f76c70b138e" providerId="LiveId" clId="{D4641937-16B1-4FA1-BE9B-F8929768D315}" dt="2022-08-03T14:47:46.738" v="2128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2T11:45:37.198" v="1712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2T11:45:28.800" v="1711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5:44.680" v="2017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3T14:29:00.596" v="1818" actId="14100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">
          <ac:chgData name="Scott Oswald" userId="dc556f76c70b138e" providerId="LiveId" clId="{D4641937-16B1-4FA1-BE9B-F8929768D315}" dt="2022-08-03T14:29:00.596" v="1818" actId="14100"/>
          <ac:spMkLst>
            <pc:docMk/>
            <pc:sldMk cId="2492914605" sldId="274"/>
            <ac:spMk id="3" creationId="{A5B0047D-4508-95A9-E2D6-2A1D1DD0633F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3T14:28:40.734" v="1808" actId="103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delSp modSp new mod">
        <pc:chgData name="Scott Oswald" userId="dc556f76c70b138e" providerId="LiveId" clId="{D4641937-16B1-4FA1-BE9B-F8929768D315}" dt="2022-08-03T14:33:11.836" v="1955" actId="20577"/>
        <pc:sldMkLst>
          <pc:docMk/>
          <pc:sldMk cId="1963491206" sldId="276"/>
        </pc:sldMkLst>
        <pc:spChg chg="del">
          <ac:chgData name="Scott Oswald" userId="dc556f76c70b138e" providerId="LiveId" clId="{D4641937-16B1-4FA1-BE9B-F8929768D315}" dt="2022-08-03T14:32:32.954" v="1920" actId="478"/>
          <ac:spMkLst>
            <pc:docMk/>
            <pc:sldMk cId="1963491206" sldId="276"/>
            <ac:spMk id="2" creationId="{3957E83A-7604-28B3-0E28-611637E5360D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6" creationId="{6E993057-AC7D-C322-41CA-65DE1CF6CDAD}"/>
          </ac:spMkLst>
        </pc:spChg>
        <pc:spChg chg="add del mod">
          <ac:chgData name="Scott Oswald" userId="dc556f76c70b138e" providerId="LiveId" clId="{D4641937-16B1-4FA1-BE9B-F8929768D315}" dt="2022-08-03T14:32:14.356" v="1916" actId="478"/>
          <ac:spMkLst>
            <pc:docMk/>
            <pc:sldMk cId="1963491206" sldId="276"/>
            <ac:spMk id="7" creationId="{B708D53B-CE66-AF50-8AA3-BCE21B69AFB2}"/>
          </ac:spMkLst>
        </pc:spChg>
        <pc:spChg chg="add del mod">
          <ac:chgData name="Scott Oswald" userId="dc556f76c70b138e" providerId="LiveId" clId="{D4641937-16B1-4FA1-BE9B-F8929768D315}" dt="2022-08-03T14:32:03.392" v="1913"/>
          <ac:spMkLst>
            <pc:docMk/>
            <pc:sldMk cId="1963491206" sldId="276"/>
            <ac:spMk id="9" creationId="{90675BE7-2494-49EC-7A1E-9509F7E953B2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0" creationId="{970BE9CF-F6F7-FAFA-8B8F-05409BB2E598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2" creationId="{4E6AE950-1108-D344-B7FC-C0F38C022D25}"/>
          </ac:spMkLst>
        </pc:spChg>
        <pc:spChg chg="add mod">
          <ac:chgData name="Scott Oswald" userId="dc556f76c70b138e" providerId="LiveId" clId="{D4641937-16B1-4FA1-BE9B-F8929768D315}" dt="2022-08-03T14:33:11.836" v="1955" actId="20577"/>
          <ac:spMkLst>
            <pc:docMk/>
            <pc:sldMk cId="1963491206" sldId="276"/>
            <ac:spMk id="13" creationId="{A7425D8E-AC2C-47A1-EB4F-C5FAEC4051B3}"/>
          </ac:spMkLst>
        </pc:spChg>
        <pc:spChg chg="add mod">
          <ac:chgData name="Scott Oswald" userId="dc556f76c70b138e" providerId="LiveId" clId="{D4641937-16B1-4FA1-BE9B-F8929768D315}" dt="2022-08-03T14:33:07.917" v="1950" actId="1076"/>
          <ac:spMkLst>
            <pc:docMk/>
            <pc:sldMk cId="1963491206" sldId="276"/>
            <ac:spMk id="14" creationId="{633CB204-8764-C8CB-0670-F418B182E4F1}"/>
          </ac:spMkLst>
        </pc:spChg>
        <pc:picChg chg="add mod ord">
          <ac:chgData name="Scott Oswald" userId="dc556f76c70b138e" providerId="LiveId" clId="{D4641937-16B1-4FA1-BE9B-F8929768D315}" dt="2022-07-28T22:24:32.065" v="1588" actId="1076"/>
          <ac:picMkLst>
            <pc:docMk/>
            <pc:sldMk cId="1963491206" sldId="276"/>
            <ac:picMk id="4" creationId="{C2F2DD4F-CE7E-49FA-4E7B-28E7E549A2F2}"/>
          </ac:picMkLst>
        </pc:picChg>
        <pc:picChg chg="add del mod">
          <ac:chgData name="Scott Oswald" userId="dc556f76c70b138e" providerId="LiveId" clId="{D4641937-16B1-4FA1-BE9B-F8929768D315}" dt="2022-08-03T14:32:15.042" v="1917" actId="478"/>
          <ac:picMkLst>
            <pc:docMk/>
            <pc:sldMk cId="1963491206" sldId="276"/>
            <ac:picMk id="8" creationId="{2046F88D-BAA6-E270-017B-EE30CD6A6264}"/>
          </ac:picMkLst>
        </pc:picChg>
        <pc:picChg chg="add mod">
          <ac:chgData name="Scott Oswald" userId="dc556f76c70b138e" providerId="LiveId" clId="{D4641937-16B1-4FA1-BE9B-F8929768D315}" dt="2022-08-03T14:32:26.939" v="1919" actId="1076"/>
          <ac:picMkLst>
            <pc:docMk/>
            <pc:sldMk cId="1963491206" sldId="276"/>
            <ac:picMk id="11" creationId="{A6F72CD1-5A91-487A-797C-27830390FE93}"/>
          </ac:picMkLst>
        </pc:picChg>
      </pc:sldChg>
      <pc:sldChg chg="addSp modSp new del mod">
        <pc:chgData name="Scott Oswald" userId="dc556f76c70b138e" providerId="LiveId" clId="{D4641937-16B1-4FA1-BE9B-F8929768D315}" dt="2022-08-03T22:45:24.315" v="2241" actId="47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8-03T14:31:41.971" v="1906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del mod">
        <pc:chgData name="Scott Oswald" userId="dc556f76c70b138e" providerId="LiveId" clId="{D4641937-16B1-4FA1-BE9B-F8929768D315}" dt="2022-08-03T14:31:39.967" v="1905" actId="47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 ord">
        <pc:chgData name="Scott Oswald" userId="dc556f76c70b138e" providerId="LiveId" clId="{D4641937-16B1-4FA1-BE9B-F8929768D315}" dt="2022-08-03T22:39:57.090" v="2180" actId="1076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3T22:39:44.944" v="2177" actId="478"/>
          <ac:spMkLst>
            <pc:docMk/>
            <pc:sldMk cId="216642060" sldId="280"/>
            <ac:spMk id="2" creationId="{FB131E1D-2792-7930-5A83-537C4B654DEC}"/>
          </ac:spMkLst>
        </pc:spChg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4" creationId="{5D0D265C-2743-AD4A-E6AB-D0BD5F6BE36B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6" creationId="{FDF51EDF-BF49-643B-EB29-3D4FFB9E37CC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7" creationId="{946CFFE4-C7D1-39F3-7558-FC945ED8562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3T22:39:57.090" v="2180" actId="1076"/>
          <ac:spMkLst>
            <pc:docMk/>
            <pc:sldMk cId="216642060" sldId="280"/>
            <ac:spMk id="13" creationId="{B6077B8D-6D24-18A1-C8C3-7DF1BB1C964D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4" creationId="{A518ED8B-A2EE-D02F-7E9E-7CB41CD9DEA6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6" creationId="{D0B1D719-0109-7D1B-F7FD-3695EE4B520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7" creationId="{87EDF5A9-C25F-8668-3086-99F7FED864C1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8" creationId="{CBAFBA7D-0786-4B0E-08EA-2C56ACADDE6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9" creationId="{845F8775-1DAD-2ABF-516B-24DBCF5BDC9C}"/>
          </ac:spMkLst>
        </pc:spChg>
        <pc:picChg chg="add del mod">
          <ac:chgData name="Scott Oswald" userId="dc556f76c70b138e" providerId="LiveId" clId="{D4641937-16B1-4FA1-BE9B-F8929768D315}" dt="2022-08-03T22:39:43.511" v="2176" actId="478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3T22:39:38.714" v="2175" actId="1076"/>
          <ac:picMkLst>
            <pc:docMk/>
            <pc:sldMk cId="216642060" sldId="280"/>
            <ac:picMk id="10" creationId="{9BBADB33-BD34-B934-1A11-8F44CC7CFF2D}"/>
          </ac:picMkLst>
        </pc:picChg>
        <pc:picChg chg="add mod">
          <ac:chgData name="Scott Oswald" userId="dc556f76c70b138e" providerId="LiveId" clId="{D4641937-16B1-4FA1-BE9B-F8929768D315}" dt="2022-08-03T22:39:52.528" v="2179" actId="1076"/>
          <ac:picMkLst>
            <pc:docMk/>
            <pc:sldMk cId="216642060" sldId="280"/>
            <ac:picMk id="15" creationId="{36399A5A-98A0-D385-C68A-DED1FF09C7B0}"/>
          </ac:picMkLst>
        </pc:picChg>
      </pc:sldChg>
      <pc:sldChg chg="addSp modSp new mod">
        <pc:chgData name="Scott Oswald" userId="dc556f76c70b138e" providerId="LiveId" clId="{D4641937-16B1-4FA1-BE9B-F8929768D315}" dt="2022-08-03T14:29:39.089" v="1833" actId="20577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spChg chg="add mod">
          <ac:chgData name="Scott Oswald" userId="dc556f76c70b138e" providerId="LiveId" clId="{D4641937-16B1-4FA1-BE9B-F8929768D315}" dt="2022-08-03T14:29:28.339" v="1826" actId="14100"/>
          <ac:spMkLst>
            <pc:docMk/>
            <pc:sldMk cId="3291728603" sldId="281"/>
            <ac:spMk id="9" creationId="{7CA51B78-34D9-B690-F0F5-7476569BA5BB}"/>
          </ac:spMkLst>
        </pc:spChg>
        <pc:spChg chg="add mod">
          <ac:chgData name="Scott Oswald" userId="dc556f76c70b138e" providerId="LiveId" clId="{D4641937-16B1-4FA1-BE9B-F8929768D315}" dt="2022-08-03T14:29:39.089" v="1833" actId="20577"/>
          <ac:spMkLst>
            <pc:docMk/>
            <pc:sldMk cId="3291728603" sldId="281"/>
            <ac:spMk id="10" creationId="{48CABC36-CE67-139A-04BD-12464431AB6D}"/>
          </ac:spMkLst>
        </pc:spChg>
        <pc:picChg chg="add mod modCrop">
          <ac:chgData name="Scott Oswald" userId="dc556f76c70b138e" providerId="LiveId" clId="{D4641937-16B1-4FA1-BE9B-F8929768D315}" dt="2022-08-03T14:29:10.474" v="1822" actId="1076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mod">
        <pc:chgData name="Scott Oswald" userId="dc556f76c70b138e" providerId="LiveId" clId="{D4641937-16B1-4FA1-BE9B-F8929768D315}" dt="2022-08-03T14:30:19.166" v="1849" actId="554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spChg chg="add mod">
          <ac:chgData name="Scott Oswald" userId="dc556f76c70b138e" providerId="LiveId" clId="{D4641937-16B1-4FA1-BE9B-F8929768D315}" dt="2022-08-03T14:29:47.934" v="1834"/>
          <ac:spMkLst>
            <pc:docMk/>
            <pc:sldMk cId="4158147730" sldId="282"/>
            <ac:spMk id="9" creationId="{B92186C0-122E-0730-8B96-B75821550BDE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0" creationId="{61E0AB1E-FF06-7C58-FDA8-CEA7DDA68DCF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1" creationId="{D46A182E-C0B9-13E6-A9DB-6034F1893A07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 ord">
        <pc:chgData name="Scott Oswald" userId="dc556f76c70b138e" providerId="LiveId" clId="{D4641937-16B1-4FA1-BE9B-F8929768D315}" dt="2022-08-03T22:41:30.588" v="2187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5T14:08:34.458" v="2780" actId="14100"/>
        <pc:sldMkLst>
          <pc:docMk/>
          <pc:sldMk cId="3940326367" sldId="284"/>
        </pc:sldMkLst>
        <pc:spChg chg="del">
          <ac:chgData name="Scott Oswald" userId="dc556f76c70b138e" providerId="LiveId" clId="{D4641937-16B1-4FA1-BE9B-F8929768D315}" dt="2022-08-03T14:39:42.832" v="1967" actId="931"/>
          <ac:spMkLst>
            <pc:docMk/>
            <pc:sldMk cId="3940326367" sldId="284"/>
            <ac:spMk id="3" creationId="{6CA5D574-0025-9256-C72E-6D470CD8065B}"/>
          </ac:spMkLst>
        </pc:spChg>
        <pc:picChg chg="add mod">
          <ac:chgData name="Scott Oswald" userId="dc556f76c70b138e" providerId="LiveId" clId="{D4641937-16B1-4FA1-BE9B-F8929768D315}" dt="2022-08-03T14:42:17.257" v="1991" actId="1076"/>
          <ac:picMkLst>
            <pc:docMk/>
            <pc:sldMk cId="3940326367" sldId="284"/>
            <ac:picMk id="4" creationId="{0B24EB83-B05C-3B81-8597-98A2C8CFBA66}"/>
          </ac:picMkLst>
        </pc:picChg>
        <pc:picChg chg="add mod modCrop">
          <ac:chgData name="Scott Oswald" userId="dc556f76c70b138e" providerId="LiveId" clId="{D4641937-16B1-4FA1-BE9B-F8929768D315}" dt="2022-08-03T14:40:15.017" v="1979" actId="1076"/>
          <ac:picMkLst>
            <pc:docMk/>
            <pc:sldMk cId="3940326367" sldId="284"/>
            <ac:picMk id="9" creationId="{4C6E5826-7314-1D0D-4E55-8410A0322408}"/>
          </ac:picMkLst>
        </pc:picChg>
        <pc:picChg chg="add del mod modCrop">
          <ac:chgData name="Scott Oswald" userId="dc556f76c70b138e" providerId="LiveId" clId="{D4641937-16B1-4FA1-BE9B-F8929768D315}" dt="2022-08-05T14:07:44.643" v="2763" actId="478"/>
          <ac:picMkLst>
            <pc:docMk/>
            <pc:sldMk cId="3940326367" sldId="284"/>
            <ac:picMk id="12" creationId="{D5F63BB8-7326-0C6A-E0DC-22A6AE6E3365}"/>
          </ac:picMkLst>
        </pc:picChg>
        <pc:picChg chg="add del mod">
          <ac:chgData name="Scott Oswald" userId="dc556f76c70b138e" providerId="LiveId" clId="{D4641937-16B1-4FA1-BE9B-F8929768D315}" dt="2022-08-05T14:07:42.064" v="2761" actId="478"/>
          <ac:picMkLst>
            <pc:docMk/>
            <pc:sldMk cId="3940326367" sldId="284"/>
            <ac:picMk id="13" creationId="{2EA141BC-E514-303E-B760-7E309B09A016}"/>
          </ac:picMkLst>
        </pc:picChg>
        <pc:picChg chg="add mod modCrop">
          <ac:chgData name="Scott Oswald" userId="dc556f76c70b138e" providerId="LiveId" clId="{D4641937-16B1-4FA1-BE9B-F8929768D315}" dt="2022-08-05T14:08:25.054" v="2776" actId="1076"/>
          <ac:picMkLst>
            <pc:docMk/>
            <pc:sldMk cId="3940326367" sldId="284"/>
            <ac:picMk id="16" creationId="{DC941B41-612C-3921-8B50-AEA28B10DC8F}"/>
          </ac:picMkLst>
        </pc:picChg>
        <pc:cxnChg chg="add del mod">
          <ac:chgData name="Scott Oswald" userId="dc556f76c70b138e" providerId="LiveId" clId="{D4641937-16B1-4FA1-BE9B-F8929768D315}" dt="2022-08-03T14:38:38.974" v="1966" actId="478"/>
          <ac:cxnSpMkLst>
            <pc:docMk/>
            <pc:sldMk cId="3940326367" sldId="284"/>
            <ac:cxnSpMk id="6" creationId="{8B464ADC-3A9F-E8DC-B7D5-87A5D09F55B8}"/>
          </ac:cxnSpMkLst>
        </pc:cxnChg>
        <pc:cxnChg chg="add mod">
          <ac:chgData name="Scott Oswald" userId="dc556f76c70b138e" providerId="LiveId" clId="{D4641937-16B1-4FA1-BE9B-F8929768D315}" dt="2022-08-03T14:42:19.417" v="1992" actId="1076"/>
          <ac:cxnSpMkLst>
            <pc:docMk/>
            <pc:sldMk cId="3940326367" sldId="284"/>
            <ac:cxnSpMk id="7" creationId="{E521C5D3-6ECF-B063-44D2-17E1B9BDA317}"/>
          </ac:cxnSpMkLst>
        </pc:cxnChg>
        <pc:cxnChg chg="add mod">
          <ac:chgData name="Scott Oswald" userId="dc556f76c70b138e" providerId="LiveId" clId="{D4641937-16B1-4FA1-BE9B-F8929768D315}" dt="2022-08-03T14:40:24.083" v="1981" actId="1076"/>
          <ac:cxnSpMkLst>
            <pc:docMk/>
            <pc:sldMk cId="3940326367" sldId="284"/>
            <ac:cxnSpMk id="10" creationId="{979F58E5-D800-C036-8B3C-3ED23777E76D}"/>
          </ac:cxnSpMkLst>
        </pc:cxnChg>
        <pc:cxnChg chg="add mod">
          <ac:chgData name="Scott Oswald" userId="dc556f76c70b138e" providerId="LiveId" clId="{D4641937-16B1-4FA1-BE9B-F8929768D315}" dt="2022-08-03T14:40:30.652" v="1983" actId="1076"/>
          <ac:cxnSpMkLst>
            <pc:docMk/>
            <pc:sldMk cId="3940326367" sldId="284"/>
            <ac:cxnSpMk id="11" creationId="{F06300F5-1DFA-2F5B-6D42-526CE5FCD786}"/>
          </ac:cxnSpMkLst>
        </pc:cxnChg>
        <pc:cxnChg chg="add del mod">
          <ac:chgData name="Scott Oswald" userId="dc556f76c70b138e" providerId="LiveId" clId="{D4641937-16B1-4FA1-BE9B-F8929768D315}" dt="2022-08-05T14:07:43.065" v="2762" actId="478"/>
          <ac:cxnSpMkLst>
            <pc:docMk/>
            <pc:sldMk cId="3940326367" sldId="284"/>
            <ac:cxnSpMk id="14" creationId="{C9739822-F273-F10B-F3D5-F9478D381F7B}"/>
          </ac:cxnSpMkLst>
        </pc:cxnChg>
        <pc:cxnChg chg="add del mod">
          <ac:chgData name="Scott Oswald" userId="dc556f76c70b138e" providerId="LiveId" clId="{D4641937-16B1-4FA1-BE9B-F8929768D315}" dt="2022-08-05T14:07:45.547" v="2764" actId="478"/>
          <ac:cxnSpMkLst>
            <pc:docMk/>
            <pc:sldMk cId="3940326367" sldId="284"/>
            <ac:cxnSpMk id="15" creationId="{391BDD36-DB51-E10D-C47C-A01CC53F9C72}"/>
          </ac:cxnSpMkLst>
        </pc:cxnChg>
        <pc:cxnChg chg="add mod">
          <ac:chgData name="Scott Oswald" userId="dc556f76c70b138e" providerId="LiveId" clId="{D4641937-16B1-4FA1-BE9B-F8929768D315}" dt="2022-08-05T14:08:34.458" v="2780" actId="14100"/>
          <ac:cxnSpMkLst>
            <pc:docMk/>
            <pc:sldMk cId="3940326367" sldId="284"/>
            <ac:cxnSpMk id="17" creationId="{F92C6D91-4B97-E9C5-76B8-64127CB1EC57}"/>
          </ac:cxnSpMkLst>
        </pc:cxnChg>
      </pc:sldChg>
      <pc:sldChg chg="addSp delSp modSp add">
        <pc:chgData name="Scott Oswald" userId="dc556f76c70b138e" providerId="LiveId" clId="{D4641937-16B1-4FA1-BE9B-F8929768D315}" dt="2022-08-03T23:29:02.069" v="2502"/>
        <pc:sldMkLst>
          <pc:docMk/>
          <pc:sldMk cId="3159467902" sldId="285"/>
        </pc:sldMkLst>
        <pc:spChg chg="add del mod">
          <ac:chgData name="Scott Oswald" userId="dc556f76c70b138e" providerId="LiveId" clId="{D4641937-16B1-4FA1-BE9B-F8929768D315}" dt="2022-08-03T23:29:02.069" v="2502"/>
          <ac:spMkLst>
            <pc:docMk/>
            <pc:sldMk cId="3159467902" sldId="285"/>
            <ac:spMk id="12" creationId="{8AC77C75-F7EA-3D3A-4330-BC5A004ACAD7}"/>
          </ac:spMkLst>
        </pc:spChg>
      </pc:sldChg>
      <pc:sldChg chg="add del ord">
        <pc:chgData name="Scott Oswald" userId="dc556f76c70b138e" providerId="LiveId" clId="{D4641937-16B1-4FA1-BE9B-F8929768D315}" dt="2022-08-03T22:41:24.293" v="2185" actId="47"/>
        <pc:sldMkLst>
          <pc:docMk/>
          <pc:sldMk cId="2242771992" sldId="286"/>
        </pc:sldMkLst>
      </pc:sldChg>
      <pc:sldChg chg="addSp delSp modSp new del modAnim">
        <pc:chgData name="Scott Oswald" userId="dc556f76c70b138e" providerId="LiveId" clId="{D4641937-16B1-4FA1-BE9B-F8929768D315}" dt="2022-08-03T22:36:46.702" v="2139" actId="680"/>
        <pc:sldMkLst>
          <pc:docMk/>
          <pc:sldMk cId="2940948673" sldId="287"/>
        </pc:sldMkLst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4" creationId="{32AD1805-787F-BBEE-3525-8851ACCDF7F0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8" creationId="{11268101-61A3-2ADC-8F33-A25256D034C4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9" creationId="{8E762E66-33DF-92BF-9717-EA459100A235}"/>
          </ac:spMkLst>
        </pc:sp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5" creationId="{8CC98B4A-CBC6-D49E-3733-96E15E8AF75F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6" creationId="{FE6D29EE-A970-18EA-40DE-934071C935A4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7" creationId="{09BD5974-6E65-98A7-BF47-8686FF171682}"/>
          </ac:picMkLst>
        </pc:picChg>
      </pc:sldChg>
      <pc:sldChg chg="addSp delSp modSp new mod modAnim">
        <pc:chgData name="Scott Oswald" userId="dc556f76c70b138e" providerId="LiveId" clId="{D4641937-16B1-4FA1-BE9B-F8929768D315}" dt="2022-08-03T22:42:41.493" v="2208" actId="1076"/>
        <pc:sldMkLst>
          <pc:docMk/>
          <pc:sldMk cId="3510721438" sldId="287"/>
        </pc:sldMkLst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4" creationId="{05D3219F-C45A-7CC9-9A30-54BB55A3BE24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8" creationId="{5C6B2661-6B60-E607-EF41-E67EB1E8B747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9" creationId="{D428B0FE-3213-B29B-D65D-CDD9BCB65145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0" creationId="{26032506-7D86-EFC1-9A4A-1F391E12D0B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2" creationId="{9D639AC0-58ED-73AD-DDDE-5964670B1C4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3" creationId="{B3378CAA-ED34-B0C2-54A8-ABD9D4368E06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4" creationId="{D30AF624-8A4E-09C2-30C8-5DC55713F9F5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6" creationId="{7E24F217-A5B6-6CAB-21A5-536B8BD8CA37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7" creationId="{9CF79BC7-ED91-452B-3A6E-CD581CF7AA25}"/>
          </ac:spMkLst>
        </pc:spChg>
        <pc:spChg chg="add del mod">
          <ac:chgData name="Scott Oswald" userId="dc556f76c70b138e" providerId="LiveId" clId="{D4641937-16B1-4FA1-BE9B-F8929768D315}" dt="2022-08-03T22:42:23.114" v="2200" actId="478"/>
          <ac:spMkLst>
            <pc:docMk/>
            <pc:sldMk cId="3510721438" sldId="287"/>
            <ac:spMk id="18" creationId="{322637ED-3F6D-BA86-BEAC-7A76F0D11515}"/>
          </ac:spMkLst>
        </pc:spChg>
        <pc:spChg chg="add del mod">
          <ac:chgData name="Scott Oswald" userId="dc556f76c70b138e" providerId="LiveId" clId="{D4641937-16B1-4FA1-BE9B-F8929768D315}" dt="2022-08-03T22:42:25.892" v="2201" actId="478"/>
          <ac:spMkLst>
            <pc:docMk/>
            <pc:sldMk cId="3510721438" sldId="287"/>
            <ac:spMk id="20" creationId="{7DDFBD96-D810-EEF6-579B-9E6F71AF96CD}"/>
          </ac:spMkLst>
        </pc:spChg>
        <pc:spChg chg="add del mod">
          <ac:chgData name="Scott Oswald" userId="dc556f76c70b138e" providerId="LiveId" clId="{D4641937-16B1-4FA1-BE9B-F8929768D315}" dt="2022-08-03T22:42:30.191" v="2202" actId="478"/>
          <ac:spMkLst>
            <pc:docMk/>
            <pc:sldMk cId="3510721438" sldId="287"/>
            <ac:spMk id="21" creationId="{35BE9E8B-7DF8-37F1-1676-27EEAF19B57C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2" creationId="{0FD336B9-EB56-E64A-F9C8-E18683ECA9A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4" creationId="{878E0F2F-A38C-6B7F-D2CD-91CDEE4421A0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5" creationId="{52FE6A52-A142-EAF2-D1F3-E740621033D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6" creationId="{2B1C7471-5A33-BB48-1A2F-C3246921757A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7" creationId="{F9D7F39C-E958-566F-0BAF-BED5D9E0A158}"/>
          </ac:spMkLst>
        </pc:spChg>
        <pc:grpChg chg="add mod ord">
          <ac:chgData name="Scott Oswald" userId="dc556f76c70b138e" providerId="LiveId" clId="{D4641937-16B1-4FA1-BE9B-F8929768D315}" dt="2022-08-03T22:42:41.493" v="2208" actId="1076"/>
          <ac:grpSpMkLst>
            <pc:docMk/>
            <pc:sldMk cId="3510721438" sldId="287"/>
            <ac:grpSpMk id="28" creationId="{C88F262F-06A4-3331-3157-7C1EE279791B}"/>
          </ac:grpSpMkLst>
        </pc:grp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5" creationId="{B34021BB-3A3E-4D0E-D4C2-358E3D94058F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6" creationId="{B119D511-797D-5863-9DD5-1BB04BB70C58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7" creationId="{481493EC-DB40-CBA5-6997-716338130DA3}"/>
          </ac:picMkLst>
        </pc:picChg>
        <pc:picChg chg="add del mod">
          <ac:chgData name="Scott Oswald" userId="dc556f76c70b138e" providerId="LiveId" clId="{D4641937-16B1-4FA1-BE9B-F8929768D315}" dt="2022-08-03T22:37:38.527" v="2148"/>
          <ac:picMkLst>
            <pc:docMk/>
            <pc:sldMk cId="3510721438" sldId="287"/>
            <ac:picMk id="11" creationId="{0B10B6BA-C2AB-FA6C-C107-56A349A83BDA}"/>
          </ac:picMkLst>
        </pc:picChg>
        <pc:picChg chg="add del mod">
          <ac:chgData name="Scott Oswald" userId="dc556f76c70b138e" providerId="LiveId" clId="{D4641937-16B1-4FA1-BE9B-F8929768D315}" dt="2022-08-03T22:37:37.700" v="2146"/>
          <ac:picMkLst>
            <pc:docMk/>
            <pc:sldMk cId="3510721438" sldId="287"/>
            <ac:picMk id="15" creationId="{AFFF0C86-0F5A-D4C8-D15C-D305E7CC063D}"/>
          </ac:picMkLst>
        </pc:picChg>
        <pc:picChg chg="add del mod">
          <ac:chgData name="Scott Oswald" userId="dc556f76c70b138e" providerId="LiveId" clId="{D4641937-16B1-4FA1-BE9B-F8929768D315}" dt="2022-08-03T22:42:22.488" v="2199" actId="478"/>
          <ac:picMkLst>
            <pc:docMk/>
            <pc:sldMk cId="3510721438" sldId="287"/>
            <ac:picMk id="19" creationId="{AA2E97C9-18FD-527B-8A8A-BC3AC0E053C9}"/>
          </ac:picMkLst>
        </pc:picChg>
        <pc:picChg chg="add mod">
          <ac:chgData name="Scott Oswald" userId="dc556f76c70b138e" providerId="LiveId" clId="{D4641937-16B1-4FA1-BE9B-F8929768D315}" dt="2022-08-03T22:42:12.721" v="2192" actId="164"/>
          <ac:picMkLst>
            <pc:docMk/>
            <pc:sldMk cId="3510721438" sldId="287"/>
            <ac:picMk id="23" creationId="{8686547E-3643-05C2-3E6E-D2060087D15B}"/>
          </ac:picMkLst>
        </pc:picChg>
      </pc:sldChg>
      <pc:sldChg chg="addSp modSp add mod">
        <pc:chgData name="Scott Oswald" userId="dc556f76c70b138e" providerId="LiveId" clId="{D4641937-16B1-4FA1-BE9B-F8929768D315}" dt="2022-08-05T13:56:38.707" v="2659" actId="1076"/>
        <pc:sldMkLst>
          <pc:docMk/>
          <pc:sldMk cId="2351559596" sldId="288"/>
        </pc:sldMkLst>
        <pc:spChg chg="add mod">
          <ac:chgData name="Scott Oswald" userId="dc556f76c70b138e" providerId="LiveId" clId="{D4641937-16B1-4FA1-BE9B-F8929768D315}" dt="2022-08-05T13:56:38.707" v="2659" actId="1076"/>
          <ac:spMkLst>
            <pc:docMk/>
            <pc:sldMk cId="2351559596" sldId="288"/>
            <ac:spMk id="15" creationId="{3371BC6D-C3DF-18FA-281B-282B008FBE2D}"/>
          </ac:spMkLst>
        </pc:spChg>
        <pc:spChg chg="add mod">
          <ac:chgData name="Scott Oswald" userId="dc556f76c70b138e" providerId="LiveId" clId="{D4641937-16B1-4FA1-BE9B-F8929768D315}" dt="2022-08-05T13:56:18.962" v="2628" actId="14100"/>
          <ac:spMkLst>
            <pc:docMk/>
            <pc:sldMk cId="2351559596" sldId="288"/>
            <ac:spMk id="16" creationId="{8CDA62BD-5AEC-04B3-C5AF-0EA385737DB1}"/>
          </ac:spMkLst>
        </pc:spChg>
      </pc:sldChg>
      <pc:sldChg chg="addSp delSp modSp new mod ord">
        <pc:chgData name="Scott Oswald" userId="dc556f76c70b138e" providerId="LiveId" clId="{D4641937-16B1-4FA1-BE9B-F8929768D315}" dt="2022-08-05T13:55:56.484" v="2597"/>
        <pc:sldMkLst>
          <pc:docMk/>
          <pc:sldMk cId="1001128116" sldId="289"/>
        </pc:sldMkLst>
        <pc:spChg chg="mod">
          <ac:chgData name="Scott Oswald" userId="dc556f76c70b138e" providerId="LiveId" clId="{D4641937-16B1-4FA1-BE9B-F8929768D315}" dt="2022-08-03T23:31:23.312" v="2593" actId="20577"/>
          <ac:spMkLst>
            <pc:docMk/>
            <pc:sldMk cId="1001128116" sldId="289"/>
            <ac:spMk id="2" creationId="{DD21A3F3-9FFF-ECA2-801F-DDE91D5CDCC3}"/>
          </ac:spMkLst>
        </pc:spChg>
        <pc:spChg chg="del">
          <ac:chgData name="Scott Oswald" userId="dc556f76c70b138e" providerId="LiveId" clId="{D4641937-16B1-4FA1-BE9B-F8929768D315}" dt="2022-08-03T23:01:26.356" v="2387" actId="931"/>
          <ac:spMkLst>
            <pc:docMk/>
            <pc:sldMk cId="1001128116" sldId="289"/>
            <ac:spMk id="3" creationId="{A02B91BB-DE11-38B1-A4EA-3E505B68A835}"/>
          </ac:spMkLst>
        </pc:spChg>
        <pc:spChg chg="add del mod">
          <ac:chgData name="Scott Oswald" userId="dc556f76c70b138e" providerId="LiveId" clId="{D4641937-16B1-4FA1-BE9B-F8929768D315}" dt="2022-08-03T23:21:23.499" v="2391" actId="931"/>
          <ac:spMkLst>
            <pc:docMk/>
            <pc:sldMk cId="1001128116" sldId="289"/>
            <ac:spMk id="7" creationId="{FA9B1A73-31ED-E06F-9572-838B822FCDE7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0" creationId="{AF0C5D0E-5E75-B2D5-5EBB-00B6A0F9F523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1" creationId="{25DF92C0-C8DD-CB57-D360-BF6196B15423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4" creationId="{C3D55EF1-968F-F852-A3A6-2B31AF264DEE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5" creationId="{77791108-6248-75A3-78AF-8490D3E6B44F}"/>
          </ac:spMkLst>
        </pc:spChg>
        <pc:grpChg chg="add mod">
          <ac:chgData name="Scott Oswald" userId="dc556f76c70b138e" providerId="LiveId" clId="{D4641937-16B1-4FA1-BE9B-F8929768D315}" dt="2022-08-03T23:31:16.305" v="2573" actId="1076"/>
          <ac:grpSpMkLst>
            <pc:docMk/>
            <pc:sldMk cId="1001128116" sldId="289"/>
            <ac:grpSpMk id="16" creationId="{A9661418-094F-E0F7-B345-BD22EE661BC0}"/>
          </ac:grpSpMkLst>
        </pc:grpChg>
        <pc:picChg chg="add del mod">
          <ac:chgData name="Scott Oswald" userId="dc556f76c70b138e" providerId="LiveId" clId="{D4641937-16B1-4FA1-BE9B-F8929768D315}" dt="2022-08-03T23:21:13.438" v="2390" actId="478"/>
          <ac:picMkLst>
            <pc:docMk/>
            <pc:sldMk cId="1001128116" sldId="289"/>
            <ac:picMk id="5" creationId="{834DDAB6-C6B2-F3D6-D661-23CA95A4E0F9}"/>
          </ac:picMkLst>
        </pc:picChg>
        <pc:picChg chg="add mod">
          <ac:chgData name="Scott Oswald" userId="dc556f76c70b138e" providerId="LiveId" clId="{D4641937-16B1-4FA1-BE9B-F8929768D315}" dt="2022-08-03T23:31:14.652" v="2572" actId="1076"/>
          <ac:picMkLst>
            <pc:docMk/>
            <pc:sldMk cId="1001128116" sldId="289"/>
            <ac:picMk id="9" creationId="{0B874439-26EB-9B02-8AA5-F0A6C59528D3}"/>
          </ac:picMkLst>
        </pc:picChg>
        <pc:picChg chg="add mod">
          <ac:chgData name="Scott Oswald" userId="dc556f76c70b138e" providerId="LiveId" clId="{D4641937-16B1-4FA1-BE9B-F8929768D315}" dt="2022-08-03T23:31:00.126" v="2571" actId="164"/>
          <ac:picMkLst>
            <pc:docMk/>
            <pc:sldMk cId="1001128116" sldId="289"/>
            <ac:picMk id="13" creationId="{565F313F-EF91-819E-97F2-4E097287BE4D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3:56:02.421" v="2599"/>
        <pc:sldMkLst>
          <pc:docMk/>
          <pc:sldMk cId="3517852087" sldId="290"/>
        </pc:sldMkLst>
        <pc:spChg chg="del">
          <ac:chgData name="Scott Oswald" userId="dc556f76c70b138e" providerId="LiveId" clId="{D4641937-16B1-4FA1-BE9B-F8929768D315}" dt="2022-08-03T23:25:26.894" v="2438" actId="931"/>
          <ac:spMkLst>
            <pc:docMk/>
            <pc:sldMk cId="3517852087" sldId="290"/>
            <ac:spMk id="3" creationId="{B65ADCA8-2A71-B024-2595-5087937DC2B2}"/>
          </ac:spMkLst>
        </pc:spChg>
        <pc:spChg chg="add mod">
          <ac:chgData name="Scott Oswald" userId="dc556f76c70b138e" providerId="LiveId" clId="{D4641937-16B1-4FA1-BE9B-F8929768D315}" dt="2022-08-03T23:26:25.263" v="2484" actId="20577"/>
          <ac:spMkLst>
            <pc:docMk/>
            <pc:sldMk cId="3517852087" sldId="290"/>
            <ac:spMk id="8" creationId="{13B61047-A33F-32EE-F6D7-5897F0450711}"/>
          </ac:spMkLst>
        </pc:spChg>
        <pc:spChg chg="add mod">
          <ac:chgData name="Scott Oswald" userId="dc556f76c70b138e" providerId="LiveId" clId="{D4641937-16B1-4FA1-BE9B-F8929768D315}" dt="2022-08-03T23:29:13.911" v="2506" actId="1076"/>
          <ac:spMkLst>
            <pc:docMk/>
            <pc:sldMk cId="3517852087" sldId="290"/>
            <ac:spMk id="15" creationId="{EC03E7FC-95F9-35DC-6564-B028F5F270FA}"/>
          </ac:spMkLst>
        </pc:spChg>
        <pc:spChg chg="add mod">
          <ac:chgData name="Scott Oswald" userId="dc556f76c70b138e" providerId="LiveId" clId="{D4641937-16B1-4FA1-BE9B-F8929768D315}" dt="2022-08-03T23:30:38.578" v="2548" actId="20577"/>
          <ac:spMkLst>
            <pc:docMk/>
            <pc:sldMk cId="3517852087" sldId="290"/>
            <ac:spMk id="16" creationId="{DBD53DD8-4E3F-761E-88D8-8671CB1EACE2}"/>
          </ac:spMkLst>
        </pc:spChg>
        <pc:picChg chg="add mod">
          <ac:chgData name="Scott Oswald" userId="dc556f76c70b138e" providerId="LiveId" clId="{D4641937-16B1-4FA1-BE9B-F8929768D315}" dt="2022-08-03T23:25:42.759" v="2446" actId="14100"/>
          <ac:picMkLst>
            <pc:docMk/>
            <pc:sldMk cId="3517852087" sldId="290"/>
            <ac:picMk id="5" creationId="{A408D1E3-6D48-1489-EB85-4D933FDC8E52}"/>
          </ac:picMkLst>
        </pc:picChg>
        <pc:picChg chg="add mod">
          <ac:chgData name="Scott Oswald" userId="dc556f76c70b138e" providerId="LiveId" clId="{D4641937-16B1-4FA1-BE9B-F8929768D315}" dt="2022-08-03T23:25:40.269" v="2445" actId="1076"/>
          <ac:picMkLst>
            <pc:docMk/>
            <pc:sldMk cId="3517852087" sldId="290"/>
            <ac:picMk id="7" creationId="{9EC2FEEE-CE1C-F6AC-1ACD-836454DA94D1}"/>
          </ac:picMkLst>
        </pc:picChg>
        <pc:cxnChg chg="add mod">
          <ac:chgData name="Scott Oswald" userId="dc556f76c70b138e" providerId="LiveId" clId="{D4641937-16B1-4FA1-BE9B-F8929768D315}" dt="2022-08-03T23:26:50.449" v="2486" actId="1076"/>
          <ac:cxnSpMkLst>
            <pc:docMk/>
            <pc:sldMk cId="3517852087" sldId="290"/>
            <ac:cxnSpMk id="9" creationId="{325BD49A-A028-A3C6-28C6-7E5F41DB8336}"/>
          </ac:cxnSpMkLst>
        </pc:cxnChg>
        <pc:cxnChg chg="add mod">
          <ac:chgData name="Scott Oswald" userId="dc556f76c70b138e" providerId="LiveId" clId="{D4641937-16B1-4FA1-BE9B-F8929768D315}" dt="2022-08-03T23:27:16.535" v="2489" actId="1076"/>
          <ac:cxnSpMkLst>
            <pc:docMk/>
            <pc:sldMk cId="3517852087" sldId="290"/>
            <ac:cxnSpMk id="10" creationId="{56A17369-E94F-1BA5-FF6E-21DF021293E2}"/>
          </ac:cxnSpMkLst>
        </pc:cxnChg>
        <pc:cxnChg chg="add mod">
          <ac:chgData name="Scott Oswald" userId="dc556f76c70b138e" providerId="LiveId" clId="{D4641937-16B1-4FA1-BE9B-F8929768D315}" dt="2022-08-03T23:27:33.679" v="2491" actId="1076"/>
          <ac:cxnSpMkLst>
            <pc:docMk/>
            <pc:sldMk cId="3517852087" sldId="290"/>
            <ac:cxnSpMk id="11" creationId="{8DEA2197-9A7D-8CA7-7CF5-907789F0EFA9}"/>
          </ac:cxnSpMkLst>
        </pc:cxnChg>
        <pc:cxnChg chg="add mod">
          <ac:chgData name="Scott Oswald" userId="dc556f76c70b138e" providerId="LiveId" clId="{D4641937-16B1-4FA1-BE9B-F8929768D315}" dt="2022-08-03T23:28:20.861" v="2499" actId="14100"/>
          <ac:cxnSpMkLst>
            <pc:docMk/>
            <pc:sldMk cId="3517852087" sldId="290"/>
            <ac:cxnSpMk id="12" creationId="{41437455-3DA0-1DE0-56D6-431A43849CEF}"/>
          </ac:cxnSpMkLst>
        </pc:cxnChg>
      </pc:sldChg>
      <pc:sldChg chg="addSp delSp modSp new mod delAnim modAnim">
        <pc:chgData name="Scott Oswald" userId="dc556f76c70b138e" providerId="LiveId" clId="{D4641937-16B1-4FA1-BE9B-F8929768D315}" dt="2022-08-05T14:06:07.095" v="2758" actId="14100"/>
        <pc:sldMkLst>
          <pc:docMk/>
          <pc:sldMk cId="4183048613" sldId="291"/>
        </pc:sldMkLst>
        <pc:spChg chg="del">
          <ac:chgData name="Scott Oswald" userId="dc556f76c70b138e" providerId="LiveId" clId="{D4641937-16B1-4FA1-BE9B-F8929768D315}" dt="2022-08-05T13:59:00.930" v="2661" actId="931"/>
          <ac:spMkLst>
            <pc:docMk/>
            <pc:sldMk cId="4183048613" sldId="291"/>
            <ac:spMk id="3" creationId="{05ACC2C5-0768-4497-2C25-99FC5B67F2E2}"/>
          </ac:spMkLst>
        </pc:spChg>
        <pc:spChg chg="add mod">
          <ac:chgData name="Scott Oswald" userId="dc556f76c70b138e" providerId="LiveId" clId="{D4641937-16B1-4FA1-BE9B-F8929768D315}" dt="2022-08-05T14:00:21.088" v="2684" actId="1076"/>
          <ac:spMkLst>
            <pc:docMk/>
            <pc:sldMk cId="4183048613" sldId="291"/>
            <ac:spMk id="6" creationId="{A869C72E-B7DD-E55D-FCBB-4C65583C129B}"/>
          </ac:spMkLst>
        </pc:spChg>
        <pc:spChg chg="add mod">
          <ac:chgData name="Scott Oswald" userId="dc556f76c70b138e" providerId="LiveId" clId="{D4641937-16B1-4FA1-BE9B-F8929768D315}" dt="2022-08-05T14:00:26.162" v="2685" actId="1076"/>
          <ac:spMkLst>
            <pc:docMk/>
            <pc:sldMk cId="4183048613" sldId="291"/>
            <ac:spMk id="7" creationId="{B0228F5C-066D-5318-E6F7-E7ABF46EE423}"/>
          </ac:spMkLst>
        </pc:spChg>
        <pc:spChg chg="add mod">
          <ac:chgData name="Scott Oswald" userId="dc556f76c70b138e" providerId="LiveId" clId="{D4641937-16B1-4FA1-BE9B-F8929768D315}" dt="2022-08-05T14:00:13.434" v="2683" actId="14100"/>
          <ac:spMkLst>
            <pc:docMk/>
            <pc:sldMk cId="4183048613" sldId="291"/>
            <ac:spMk id="8" creationId="{743BEA46-A91D-252E-ADF2-4ECC58553BA9}"/>
          </ac:spMkLst>
        </pc:spChg>
        <pc:spChg chg="add mod">
          <ac:chgData name="Scott Oswald" userId="dc556f76c70b138e" providerId="LiveId" clId="{D4641937-16B1-4FA1-BE9B-F8929768D315}" dt="2022-08-05T14:01:17.297" v="2694" actId="1076"/>
          <ac:spMkLst>
            <pc:docMk/>
            <pc:sldMk cId="4183048613" sldId="291"/>
            <ac:spMk id="12" creationId="{5C9A0970-7978-8792-2701-FB7289ECFBC3}"/>
          </ac:spMkLst>
        </pc:spChg>
        <pc:spChg chg="add mod">
          <ac:chgData name="Scott Oswald" userId="dc556f76c70b138e" providerId="LiveId" clId="{D4641937-16B1-4FA1-BE9B-F8929768D315}" dt="2022-08-05T14:01:32.953" v="2698" actId="1076"/>
          <ac:spMkLst>
            <pc:docMk/>
            <pc:sldMk cId="4183048613" sldId="291"/>
            <ac:spMk id="13" creationId="{95F49CA5-D513-28FB-C7D6-A74130C33A94}"/>
          </ac:spMkLst>
        </pc:spChg>
        <pc:spChg chg="add mod">
          <ac:chgData name="Scott Oswald" userId="dc556f76c70b138e" providerId="LiveId" clId="{D4641937-16B1-4FA1-BE9B-F8929768D315}" dt="2022-08-05T14:01:46.670" v="2715" actId="1076"/>
          <ac:spMkLst>
            <pc:docMk/>
            <pc:sldMk cId="4183048613" sldId="291"/>
            <ac:spMk id="14" creationId="{CC429BDD-0302-A960-8D05-6FC2255E14D4}"/>
          </ac:spMkLst>
        </pc:spChg>
        <pc:picChg chg="add mod">
          <ac:chgData name="Scott Oswald" userId="dc556f76c70b138e" providerId="LiveId" clId="{D4641937-16B1-4FA1-BE9B-F8929768D315}" dt="2022-08-05T13:59:36.447" v="2670" actId="14100"/>
          <ac:picMkLst>
            <pc:docMk/>
            <pc:sldMk cId="4183048613" sldId="291"/>
            <ac:picMk id="5" creationId="{78D0613E-3A91-3AB3-FC31-B3AB1ECE7DF0}"/>
          </ac:picMkLst>
        </pc:picChg>
        <pc:cxnChg chg="add mod">
          <ac:chgData name="Scott Oswald" userId="dc556f76c70b138e" providerId="LiveId" clId="{D4641937-16B1-4FA1-BE9B-F8929768D315}" dt="2022-08-05T14:01:04.500" v="2692" actId="208"/>
          <ac:cxnSpMkLst>
            <pc:docMk/>
            <pc:sldMk cId="4183048613" sldId="291"/>
            <ac:cxnSpMk id="9" creationId="{A4509D50-1D3A-B091-E4E3-74264344CD16}"/>
          </ac:cxnSpMkLst>
        </pc:cxnChg>
        <pc:cxnChg chg="add mod">
          <ac:chgData name="Scott Oswald" userId="dc556f76c70b138e" providerId="LiveId" clId="{D4641937-16B1-4FA1-BE9B-F8929768D315}" dt="2022-08-05T14:00:59.647" v="2691" actId="208"/>
          <ac:cxnSpMkLst>
            <pc:docMk/>
            <pc:sldMk cId="4183048613" sldId="291"/>
            <ac:cxnSpMk id="10" creationId="{35B71D10-78D8-DB6A-12AC-824115AA14E2}"/>
          </ac:cxnSpMkLst>
        </pc:cxnChg>
        <pc:cxnChg chg="add mod">
          <ac:chgData name="Scott Oswald" userId="dc556f76c70b138e" providerId="LiveId" clId="{D4641937-16B1-4FA1-BE9B-F8929768D315}" dt="2022-08-05T14:06:07.095" v="2758" actId="14100"/>
          <ac:cxnSpMkLst>
            <pc:docMk/>
            <pc:sldMk cId="4183048613" sldId="291"/>
            <ac:cxnSpMk id="15" creationId="{1EB295A6-753D-73F4-1A3E-626B18BC7E67}"/>
          </ac:cxnSpMkLst>
        </pc:cxnChg>
        <pc:cxnChg chg="add mod">
          <ac:chgData name="Scott Oswald" userId="dc556f76c70b138e" providerId="LiveId" clId="{D4641937-16B1-4FA1-BE9B-F8929768D315}" dt="2022-08-05T14:05:19.104" v="2753" actId="1076"/>
          <ac:cxnSpMkLst>
            <pc:docMk/>
            <pc:sldMk cId="4183048613" sldId="291"/>
            <ac:cxnSpMk id="16" creationId="{26934689-452B-0EDE-2435-D120AE99DDD5}"/>
          </ac:cxnSpMkLst>
        </pc:cxnChg>
        <pc:cxnChg chg="add del mod">
          <ac:chgData name="Scott Oswald" userId="dc556f76c70b138e" providerId="LiveId" clId="{D4641937-16B1-4FA1-BE9B-F8929768D315}" dt="2022-08-05T14:05:29.017" v="2756" actId="478"/>
          <ac:cxnSpMkLst>
            <pc:docMk/>
            <pc:sldMk cId="4183048613" sldId="291"/>
            <ac:cxnSpMk id="17" creationId="{6004CC0A-4C4C-CDA5-E2B1-963851A14EE5}"/>
          </ac:cxnSpMkLst>
        </pc:cxnChg>
        <pc:cxnChg chg="add mod">
          <ac:chgData name="Scott Oswald" userId="dc556f76c70b138e" providerId="LiveId" clId="{D4641937-16B1-4FA1-BE9B-F8929768D315}" dt="2022-08-05T14:05:21.618" v="2754" actId="1076"/>
          <ac:cxnSpMkLst>
            <pc:docMk/>
            <pc:sldMk cId="4183048613" sldId="291"/>
            <ac:cxnSpMk id="27" creationId="{86329A26-60B0-C3BE-2606-22188B901105}"/>
          </ac:cxnSpMkLst>
        </pc:cxnChg>
        <pc:cxnChg chg="add mod">
          <ac:chgData name="Scott Oswald" userId="dc556f76c70b138e" providerId="LiveId" clId="{D4641937-16B1-4FA1-BE9B-F8929768D315}" dt="2022-08-05T14:05:13.626" v="2752" actId="1076"/>
          <ac:cxnSpMkLst>
            <pc:docMk/>
            <pc:sldMk cId="4183048613" sldId="291"/>
            <ac:cxnSpMk id="28" creationId="{F227940D-EC2C-CE52-8DE3-E7C6DC023FA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.svg"/><Relationship Id="rId5" Type="http://schemas.openxmlformats.org/officeDocument/2006/relationships/image" Target="../media/image36.svg"/><Relationship Id="rId10" Type="http://schemas.openxmlformats.org/officeDocument/2006/relationships/image" Target="../media/image6.png"/><Relationship Id="rId4" Type="http://schemas.openxmlformats.org/officeDocument/2006/relationships/image" Target="../media/image35.png"/><Relationship Id="rId9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1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1BC6D-C3DF-18FA-281B-282B008FBE2D}"/>
              </a:ext>
            </a:extLst>
          </p:cNvPr>
          <p:cNvSpPr txBox="1"/>
          <p:nvPr/>
        </p:nvSpPr>
        <p:spPr>
          <a:xfrm>
            <a:off x="838199" y="5478346"/>
            <a:ext cx="417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Early growing season min</a:t>
            </a:r>
            <a:endParaRPr lang="fr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A62BD-5AEC-04B3-C5AF-0EA385737DB1}"/>
              </a:ext>
            </a:extLst>
          </p:cNvPr>
          <p:cNvSpPr txBox="1"/>
          <p:nvPr/>
        </p:nvSpPr>
        <p:spPr>
          <a:xfrm>
            <a:off x="7183609" y="5537164"/>
            <a:ext cx="417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Late growing season min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35155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672089" y="1418335"/>
            <a:ext cx="3316351" cy="23899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80462" y="169068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6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62146"/>
          <a:stretch/>
        </p:blipFill>
        <p:spPr>
          <a:xfrm>
            <a:off x="624177" y="618942"/>
            <a:ext cx="4232832" cy="41953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AD4EF-8999-68B0-89F2-06D120B2EB0D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0047D-4508-95A9-E2D6-2A1D1DD0633F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980-5EF0-3B87-3E18-9F2A3CC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1ABA-52F2-EA55-CA97-EA1114C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130DD-7ADB-7653-B10D-1973E9A4C1B6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74DB-4E4F-A205-B5FF-3129998F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36102"/>
          <a:stretch/>
        </p:blipFill>
        <p:spPr>
          <a:xfrm>
            <a:off x="624177" y="618942"/>
            <a:ext cx="7783554" cy="419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618D3-17FD-5791-23BB-A563FF737D2D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652-F739-AE02-31F4-F5260ADCDF37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BA49-F03A-E5DD-A042-7B73E9D2DE09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B78-34D9-B690-F0F5-7476569BA5BB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BC36-CE67-139A-04BD-12464431AB6D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9172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F88F-E926-62B1-8642-E53A6A04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909-5DE3-653B-0B9A-16FC6A3E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1DA18-2179-795B-C6C8-5ADF54E520D7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6BA-60DD-2D27-7ECE-557E4F2F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440D-72B2-C6BF-740C-156EE49B44E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23C8-EB52-0AD7-3977-7CA9D66424BE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186C0-122E-0730-8B96-B75821550BDE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AB1E-FF06-7C58-FDA8-CEA7DDA68DCF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A182E-C0B9-13E6-A9DB-6034F1893A07}"/>
              </a:ext>
            </a:extLst>
          </p:cNvPr>
          <p:cNvSpPr txBox="1"/>
          <p:nvPr/>
        </p:nvSpPr>
        <p:spPr>
          <a:xfrm>
            <a:off x="8864931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5814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for all environments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  </a:t>
            </a:r>
            <a:r>
              <a:rPr lang="en-US" dirty="0">
                <a:sym typeface="Wingdings" panose="05000000000000000000" pitchFamily="2" charset="2"/>
              </a:rPr>
              <a:t>→  Attractor</a:t>
            </a:r>
          </a:p>
          <a:p>
            <a:r>
              <a:rPr lang="en-US" dirty="0">
                <a:sym typeface="Wingdings" panose="05000000000000000000" pitchFamily="2" charset="2"/>
              </a:rPr>
              <a:t>Attractor →  NSC feedback</a:t>
            </a:r>
          </a:p>
          <a:p>
            <a:r>
              <a:rPr lang="en-US" dirty="0">
                <a:sym typeface="Wingdings" panose="05000000000000000000" pitchFamily="2" charset="2"/>
              </a:rPr>
              <a:t>Complex environment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→ Complex attractor </a:t>
            </a:r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B28-6A1E-B2C5-50E6-8B1ABFB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408D1E3-6D48-1489-EB85-4D933FDC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65438"/>
            <a:ext cx="5852171" cy="438912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C2FEEE-CE1C-F6AC-1ACD-836454DA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4" y="165438"/>
            <a:ext cx="5852172" cy="43891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61047-A33F-32EE-F6D7-5897F0450711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Slower rate of supply and demand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BD49A-A028-A3C6-28C6-7E5F41DB8336}"/>
              </a:ext>
            </a:extLst>
          </p:cNvPr>
          <p:cNvCxnSpPr/>
          <p:nvPr/>
        </p:nvCxnSpPr>
        <p:spPr>
          <a:xfrm>
            <a:off x="2343313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17369-E94F-1BA5-FF6E-21DF021293E2}"/>
              </a:ext>
            </a:extLst>
          </p:cNvPr>
          <p:cNvCxnSpPr/>
          <p:nvPr/>
        </p:nvCxnSpPr>
        <p:spPr>
          <a:xfrm>
            <a:off x="8228547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A2197-9A7D-8CA7-7CF5-907789F0EFA9}"/>
              </a:ext>
            </a:extLst>
          </p:cNvPr>
          <p:cNvCxnSpPr/>
          <p:nvPr/>
        </p:nvCxnSpPr>
        <p:spPr>
          <a:xfrm>
            <a:off x="10164352" y="25895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37455-3DA0-1DE0-56D6-431A43849CEF}"/>
              </a:ext>
            </a:extLst>
          </p:cNvPr>
          <p:cNvCxnSpPr>
            <a:cxnSpLocks/>
          </p:cNvCxnSpPr>
          <p:nvPr/>
        </p:nvCxnSpPr>
        <p:spPr>
          <a:xfrm>
            <a:off x="3053433" y="541055"/>
            <a:ext cx="0" cy="913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3E7FC-95F9-35DC-6564-B028F5F270FA}"/>
              </a:ext>
            </a:extLst>
          </p:cNvPr>
          <p:cNvSpPr txBox="1"/>
          <p:nvPr/>
        </p:nvSpPr>
        <p:spPr>
          <a:xfrm rot="16200000">
            <a:off x="-686397" y="3244334"/>
            <a:ext cx="223938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53DD8-4E3F-761E-88D8-8671CB1EACE2}"/>
              </a:ext>
            </a:extLst>
          </p:cNvPr>
          <p:cNvSpPr txBox="1"/>
          <p:nvPr/>
        </p:nvSpPr>
        <p:spPr>
          <a:xfrm rot="16200000">
            <a:off x="-637054" y="1054295"/>
            <a:ext cx="2140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Supply rate 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43338"/>
          <a:stretch/>
        </p:blipFill>
        <p:spPr>
          <a:xfrm>
            <a:off x="685975" y="953311"/>
            <a:ext cx="11039859" cy="2866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0950B-3A0C-4931-6D88-018F89E64043}"/>
              </a:ext>
            </a:extLst>
          </p:cNvPr>
          <p:cNvSpPr txBox="1"/>
          <p:nvPr/>
        </p:nvSpPr>
        <p:spPr>
          <a:xfrm rot="16200000">
            <a:off x="-747235" y="220185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5E334-B980-D9DE-D9D2-97B3C1347BD1}"/>
              </a:ext>
            </a:extLst>
          </p:cNvPr>
          <p:cNvCxnSpPr>
            <a:cxnSpLocks/>
          </p:cNvCxnSpPr>
          <p:nvPr/>
        </p:nvCxnSpPr>
        <p:spPr>
          <a:xfrm>
            <a:off x="10421565" y="432578"/>
            <a:ext cx="0" cy="1374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1A7AD-032D-6996-6DD7-B3D819E25785}"/>
              </a:ext>
            </a:extLst>
          </p:cNvPr>
          <p:cNvCxnSpPr>
            <a:cxnSpLocks/>
          </p:cNvCxnSpPr>
          <p:nvPr/>
        </p:nvCxnSpPr>
        <p:spPr>
          <a:xfrm flipH="1" flipV="1">
            <a:off x="9964366" y="1404026"/>
            <a:ext cx="16213" cy="128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1DA4A-95F4-274F-E150-865C576A8791}"/>
              </a:ext>
            </a:extLst>
          </p:cNvPr>
          <p:cNvSpPr/>
          <p:nvPr/>
        </p:nvSpPr>
        <p:spPr>
          <a:xfrm>
            <a:off x="1274323" y="3996110"/>
            <a:ext cx="9643353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supply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581" b="43938"/>
          <a:stretch/>
        </p:blipFill>
        <p:spPr>
          <a:xfrm>
            <a:off x="765243" y="1128409"/>
            <a:ext cx="11000074" cy="2684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E843B-7658-C2F9-A6DA-7F3593D66D08}"/>
              </a:ext>
            </a:extLst>
          </p:cNvPr>
          <p:cNvSpPr txBox="1"/>
          <p:nvPr/>
        </p:nvSpPr>
        <p:spPr>
          <a:xfrm rot="16200000">
            <a:off x="-897092" y="2059217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C72DFD-3BAC-642F-A02E-629C580D0283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demand</a:t>
            </a:r>
            <a:endParaRPr lang="fr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07083-3FB9-F913-2660-7E8C3B5B5F1D}"/>
              </a:ext>
            </a:extLst>
          </p:cNvPr>
          <p:cNvCxnSpPr>
            <a:cxnSpLocks/>
          </p:cNvCxnSpPr>
          <p:nvPr/>
        </p:nvCxnSpPr>
        <p:spPr>
          <a:xfrm flipV="1">
            <a:off x="10162161" y="3751579"/>
            <a:ext cx="0" cy="103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5D559-FB61-15AC-AB31-DC16DAA54093}"/>
              </a:ext>
            </a:extLst>
          </p:cNvPr>
          <p:cNvCxnSpPr>
            <a:cxnSpLocks/>
          </p:cNvCxnSpPr>
          <p:nvPr/>
        </p:nvCxnSpPr>
        <p:spPr>
          <a:xfrm>
            <a:off x="9675779" y="810673"/>
            <a:ext cx="0" cy="1396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A3F3-9FFF-ECA2-801F-DDE91D5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Homeostatic dynamics</a:t>
            </a:r>
            <a:endParaRPr lang="fr-CA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B874439-26EB-9B02-8AA5-F0A6C595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" y="1786731"/>
            <a:ext cx="6213639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5D0E-5E75-B2D5-5EBB-00B6A0F9F523}"/>
              </a:ext>
            </a:extLst>
          </p:cNvPr>
          <p:cNvSpPr txBox="1"/>
          <p:nvPr/>
        </p:nvSpPr>
        <p:spPr>
          <a:xfrm rot="16200000">
            <a:off x="-1003977" y="366914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92C0-C8DD-CB57-D360-BF6196B15423}"/>
              </a:ext>
            </a:extLst>
          </p:cNvPr>
          <p:cNvSpPr txBox="1"/>
          <p:nvPr/>
        </p:nvSpPr>
        <p:spPr>
          <a:xfrm>
            <a:off x="2297949" y="5953403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61418-094F-E0F7-B345-BD22EE661BC0}"/>
              </a:ext>
            </a:extLst>
          </p:cNvPr>
          <p:cNvGrpSpPr/>
          <p:nvPr/>
        </p:nvGrpSpPr>
        <p:grpSpPr>
          <a:xfrm>
            <a:off x="7470628" y="1801365"/>
            <a:ext cx="3739903" cy="3255270"/>
            <a:chOff x="7261078" y="1887200"/>
            <a:chExt cx="3739903" cy="325527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565F313F-EF91-819E-97F2-4E097287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078" y="1887200"/>
              <a:ext cx="3739903" cy="32552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55EF1-968F-F852-A3A6-2B31AF264DEE}"/>
                </a:ext>
              </a:extLst>
            </p:cNvPr>
            <p:cNvSpPr txBox="1"/>
            <p:nvPr/>
          </p:nvSpPr>
          <p:spPr>
            <a:xfrm rot="2494629">
              <a:off x="8954005" y="346301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91108-6248-75A3-78AF-8490D3E6B44F}"/>
                </a:ext>
              </a:extLst>
            </p:cNvPr>
            <p:cNvSpPr txBox="1"/>
            <p:nvPr/>
          </p:nvSpPr>
          <p:spPr>
            <a:xfrm>
              <a:off x="8954004" y="210260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28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5" y="1319645"/>
            <a:ext cx="6004168" cy="45031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483AB-B4BD-214A-3BF6-ECEF06A462E8}"/>
              </a:ext>
            </a:extLst>
          </p:cNvPr>
          <p:cNvCxnSpPr>
            <a:cxnSpLocks/>
          </p:cNvCxnSpPr>
          <p:nvPr/>
        </p:nvCxnSpPr>
        <p:spPr>
          <a:xfrm flipH="1">
            <a:off x="1971304" y="2375065"/>
            <a:ext cx="944088" cy="1053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E2268-34E9-1080-44E8-F31DB6F65D12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31214C-B58C-9891-3DB1-C0DAB119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CE1C8-8613-71FA-66DD-F04A292B452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EBE72-A675-F85F-8641-A3B75B8D070F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3C74A-93BC-72E8-F9DB-47024C39CC95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FD23B-9956-3B1C-E30A-58FC35721596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BBEC19-574E-C021-9BE4-A5DD180DEDFE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3B346529-6CE3-462A-B73E-7FE336A40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8B1AF-27D3-A7C1-33E3-E6D3A4ED617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426DC6-08DC-70E8-0773-C0D0810BC2AD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8B32C5-F1D5-150F-A143-F88B43935B2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4F64B3-B713-5AC9-53BA-C05921ABFB65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6903076" y="1290132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7229747" y="1361383"/>
            <a:ext cx="3620316" cy="3425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8574527" y="478727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6380798" y="2779660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8ED8B-A2EE-D02F-7E9E-7CB41CD9DEA6}"/>
              </a:ext>
            </a:extLst>
          </p:cNvPr>
          <p:cNvSpPr/>
          <p:nvPr/>
        </p:nvSpPr>
        <p:spPr>
          <a:xfrm>
            <a:off x="695528" y="106798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399A5A-98A0-D385-C68A-DED1FF0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24" y="1749456"/>
            <a:ext cx="2609850" cy="29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1D719-0109-7D1B-F7FD-3695EE4B520C}"/>
              </a:ext>
            </a:extLst>
          </p:cNvPr>
          <p:cNvSpPr txBox="1"/>
          <p:nvPr/>
        </p:nvSpPr>
        <p:spPr>
          <a:xfrm>
            <a:off x="2712447" y="162584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DF5A9-C25F-8668-3086-99F7FED864C1}"/>
              </a:ext>
            </a:extLst>
          </p:cNvPr>
          <p:cNvSpPr txBox="1"/>
          <p:nvPr/>
        </p:nvSpPr>
        <p:spPr>
          <a:xfrm>
            <a:off x="1459001" y="38975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FBA7D-0786-4B0E-08EA-2C56ACADDE6C}"/>
              </a:ext>
            </a:extLst>
          </p:cNvPr>
          <p:cNvSpPr txBox="1"/>
          <p:nvPr/>
        </p:nvSpPr>
        <p:spPr>
          <a:xfrm>
            <a:off x="725941" y="1195686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F8775-1DAD-2ABF-516B-24DBCF5BDC9C}"/>
              </a:ext>
            </a:extLst>
          </p:cNvPr>
          <p:cNvSpPr txBox="1"/>
          <p:nvPr/>
        </p:nvSpPr>
        <p:spPr>
          <a:xfrm>
            <a:off x="2427385" y="4711747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13EA-D645-B6F1-7465-FA0300A9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7E75-6D02-8C68-CCFD-BECEC364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447659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489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660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942" r="49425"/>
          <a:stretch/>
        </p:blipFill>
        <p:spPr>
          <a:xfrm>
            <a:off x="1201555" y="3269210"/>
            <a:ext cx="3667249" cy="3373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2515031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F262F-06A4-3331-3157-7C1EE279791B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D336B9-EB56-E64A-F9C8-E18683ECA9AF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8686547E-3643-05C2-3E6E-D2060087D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E0F2F-A38C-6B7F-D2CD-91CDEE4421A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FE6A52-A142-EAF2-D1F3-E740621033DF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1C7471-5A33-BB48-1A2F-C3246921757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D7F39C-E958-566F-0BAF-BED5D9E0A158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4695013" y="4693868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96349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79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262674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7145127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1903878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Time (y) </a:t>
            </a:r>
            <a:endParaRPr lang="fr-CA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8678252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4276465" y="644031"/>
            <a:ext cx="0" cy="1117171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286002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49CA5-D513-28FB-C7D6-A74130C33A94}"/>
              </a:ext>
            </a:extLst>
          </p:cNvPr>
          <p:cNvSpPr txBox="1"/>
          <p:nvPr/>
        </p:nvSpPr>
        <p:spPr>
          <a:xfrm rot="5400000">
            <a:off x="8816380" y="1661243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29BDD-0302-A960-8D05-6FC2255E14D4}"/>
              </a:ext>
            </a:extLst>
          </p:cNvPr>
          <p:cNvSpPr txBox="1"/>
          <p:nvPr/>
        </p:nvSpPr>
        <p:spPr>
          <a:xfrm rot="5400000">
            <a:off x="8816379" y="4673537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B295A6-753D-73F4-1A3E-626B18BC7E67}"/>
              </a:ext>
            </a:extLst>
          </p:cNvPr>
          <p:cNvCxnSpPr>
            <a:cxnSpLocks/>
          </p:cNvCxnSpPr>
          <p:nvPr/>
        </p:nvCxnSpPr>
        <p:spPr>
          <a:xfrm flipV="1">
            <a:off x="4387932" y="1829237"/>
            <a:ext cx="0" cy="3835292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4855995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4558145" y="3847605"/>
            <a:ext cx="0" cy="1816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7940D-EC2C-CE52-8DE3-E7C6DC023FAB}"/>
              </a:ext>
            </a:extLst>
          </p:cNvPr>
          <p:cNvCxnSpPr>
            <a:cxnSpLocks/>
          </p:cNvCxnSpPr>
          <p:nvPr/>
        </p:nvCxnSpPr>
        <p:spPr>
          <a:xfrm>
            <a:off x="6675912" y="2921330"/>
            <a:ext cx="0" cy="160316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276</Words>
  <Application>Microsoft Office PowerPoint</Application>
  <PresentationFormat>Widescreen</PresentationFormat>
  <Paragraphs>86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Homeostatic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2022-08-05T14:08:45Z</dcterms:modified>
</cp:coreProperties>
</file>